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 Slab"/>
      <p:regular r:id="rId11"/>
      <p:bold r:id="rId12"/>
    </p:embeddedFont>
    <p:embeddedFont>
      <p:font typeface="Roboto"/>
      <p:regular r:id="rId13"/>
      <p:bold r:id="rId14"/>
      <p:italic r:id="rId15"/>
      <p:boldItalic r:id="rId16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Slab-regular.fntdata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font" Target="fonts/RobotoSlab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1524800" y="67260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" name="Shape 10"/>
          <p:cNvSpPr/>
          <p:nvPr/>
        </p:nvSpPr>
        <p:spPr>
          <a:xfrm rot="10800000">
            <a:off x="6537562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sp>
      <p:cxnSp>
        <p:nvCxnSpPr>
          <p:cNvPr id="11" name="Shape 11"/>
          <p:cNvCxnSpPr/>
          <p:nvPr/>
        </p:nvCxnSpPr>
        <p:spPr>
          <a:xfrm>
            <a:off x="4359601" y="2817463"/>
            <a:ext cx="424799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" name="Shape 12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000"/>
            </a:lvl1pPr>
            <a:lvl2pPr algn="ctr">
              <a:spcBef>
                <a:spcPts val="0"/>
              </a:spcBef>
              <a:buSzPct val="100000"/>
              <a:defRPr sz="4000"/>
            </a:lvl2pPr>
            <a:lvl3pPr algn="ctr">
              <a:spcBef>
                <a:spcPts val="0"/>
              </a:spcBef>
              <a:buSzPct val="100000"/>
              <a:defRPr sz="4000"/>
            </a:lvl3pPr>
            <a:lvl4pPr algn="ctr">
              <a:spcBef>
                <a:spcPts val="0"/>
              </a:spcBef>
              <a:buSzPct val="100000"/>
              <a:defRPr sz="4000"/>
            </a:lvl4pPr>
            <a:lvl5pPr algn="ctr">
              <a:spcBef>
                <a:spcPts val="0"/>
              </a:spcBef>
              <a:buSzPct val="100000"/>
              <a:defRPr sz="4000"/>
            </a:lvl5pPr>
            <a:lvl6pPr algn="ctr">
              <a:spcBef>
                <a:spcPts val="0"/>
              </a:spcBef>
              <a:buSzPct val="100000"/>
              <a:defRPr sz="4000"/>
            </a:lvl6pPr>
            <a:lvl7pPr algn="ctr">
              <a:spcBef>
                <a:spcPts val="0"/>
              </a:spcBef>
              <a:buSzPct val="100000"/>
              <a:defRPr sz="4000"/>
            </a:lvl7pPr>
            <a:lvl8pPr algn="ctr">
              <a:spcBef>
                <a:spcPts val="0"/>
              </a:spcBef>
              <a:buSzPct val="100000"/>
              <a:defRPr sz="4000"/>
            </a:lvl8pPr>
            <a:lvl9pPr algn="ctr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150" y="5076825"/>
            <a:ext cx="9143699" cy="665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387900" y="1152450"/>
            <a:ext cx="8368200" cy="1538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87900" y="2919450"/>
            <a:ext cx="8368200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4359601" y="2817463"/>
            <a:ext cx="424799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92562" y="1260283"/>
            <a:ext cx="424799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87900" y="1489824"/>
            <a:ext cx="8368200" cy="3078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92562" y="1260283"/>
            <a:ext cx="424799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87900" y="1489825"/>
            <a:ext cx="3999899" cy="3078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756200" y="1489825"/>
            <a:ext cx="3999899" cy="3078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5" name="Shape 35"/>
          <p:cNvSpPr txBox="1"/>
          <p:nvPr>
            <p:ph type="title"/>
          </p:nvPr>
        </p:nvSpPr>
        <p:spPr>
          <a:xfrm>
            <a:off x="3879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87900" y="1594025"/>
            <a:ext cx="2807999" cy="2681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7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3"/>
            <a:ext cx="540899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1209075"/>
            <a:ext cx="4045199" cy="15062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3800"/>
            </a:lvl1pPr>
            <a:lvl2pPr algn="ctr">
              <a:spcBef>
                <a:spcPts val="0"/>
              </a:spcBef>
              <a:buSzPct val="100000"/>
              <a:defRPr sz="3800"/>
            </a:lvl2pPr>
            <a:lvl3pPr algn="ctr">
              <a:spcBef>
                <a:spcPts val="0"/>
              </a:spcBef>
              <a:buSzPct val="100000"/>
              <a:defRPr sz="3800"/>
            </a:lvl3pPr>
            <a:lvl4pPr algn="ctr">
              <a:spcBef>
                <a:spcPts val="0"/>
              </a:spcBef>
              <a:buSzPct val="100000"/>
              <a:defRPr sz="3800"/>
            </a:lvl4pPr>
            <a:lvl5pPr algn="ctr">
              <a:spcBef>
                <a:spcPts val="0"/>
              </a:spcBef>
              <a:buSzPct val="100000"/>
              <a:defRPr sz="3800"/>
            </a:lvl5pPr>
            <a:lvl6pPr algn="ctr">
              <a:spcBef>
                <a:spcPts val="0"/>
              </a:spcBef>
              <a:buSzPct val="100000"/>
              <a:defRPr sz="3800"/>
            </a:lvl6pPr>
            <a:lvl7pPr algn="ctr">
              <a:spcBef>
                <a:spcPts val="0"/>
              </a:spcBef>
              <a:buSzPct val="100000"/>
              <a:defRPr sz="3800"/>
            </a:lvl7pPr>
            <a:lvl8pPr algn="ctr">
              <a:spcBef>
                <a:spcPts val="0"/>
              </a:spcBef>
              <a:buSzPct val="100000"/>
              <a:defRPr sz="3800"/>
            </a:lvl8pPr>
            <a:lvl9pPr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337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87900" y="1489824"/>
            <a:ext cx="8368200" cy="3078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Environmental Choices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Topic 3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Our Footprint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41200" y="1598774"/>
            <a:ext cx="8368200" cy="3078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Sustainability means that the resources of nature are being renewed as quickly as they are being used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Fishing in Canada has become a concern due to a decline in the fish populations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Fish will often be protected to help save ecosystems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Impact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87900" y="1489824"/>
            <a:ext cx="8368200" cy="3078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If we split the usable land on Earth evenly, each person would get about 1.3 hectares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To lessen our impact on the environment, we have to be aware of the natural resources we consume per day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3 R’s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87900" y="1489824"/>
            <a:ext cx="8368200" cy="3078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Reduce the amount of garbage you produce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Reuse products rather than throwing them away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Recycle materials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It takes 97% less energy to recycle aluminium than to create it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33425" y="489150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Homework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87900" y="1489824"/>
            <a:ext cx="8368200" cy="3078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Pg 36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1,3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Pg 37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3,5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